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9" r:id="rId2"/>
    <p:sldId id="257" r:id="rId3"/>
    <p:sldId id="256" r:id="rId4"/>
    <p:sldId id="258" r:id="rId5"/>
    <p:sldId id="262" r:id="rId6"/>
    <p:sldId id="260" r:id="rId7"/>
    <p:sldId id="261" r:id="rId8"/>
    <p:sldId id="266" r:id="rId9"/>
    <p:sldId id="268" r:id="rId10"/>
    <p:sldId id="263" r:id="rId11"/>
    <p:sldId id="270" r:id="rId12"/>
    <p:sldId id="267" r:id="rId13"/>
    <p:sldId id="269" r:id="rId14"/>
    <p:sldId id="271" r:id="rId15"/>
    <p:sldId id="273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9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41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2399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27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490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35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206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22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29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69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201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61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30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7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17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081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716C2-5A8F-4B29-BE54-3B2F37E14E38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4ABED60-6A83-43DE-8AD2-B4CC21111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4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2484" y="1819701"/>
            <a:ext cx="8915400" cy="4499211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икторина 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родителей</a:t>
            </a:r>
          </a:p>
          <a:p>
            <a:pPr algn="ct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формированию основ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</a:t>
            </a:r>
          </a:p>
          <a:p>
            <a:pPr marL="0" indent="0" algn="ctr">
              <a:buNone/>
            </a:pPr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ФИНАНСОВ»</a:t>
            </a:r>
          </a:p>
          <a:p>
            <a:pPr algn="ctr"/>
            <a:endParaRPr lang="ru-RU" sz="36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9086" y="228325"/>
            <a:ext cx="8911687" cy="128089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пределите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 каким государствам принадлежат названия денег.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25000"/>
                  </a:schemeClr>
                </a:solidFill>
              </a:rPr>
            </a:b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16906" y="2133600"/>
            <a:ext cx="7587705" cy="3777622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Рупия - Израиль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Донг 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- Япония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Шекель 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- Индия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Юань 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- Монголия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Доллар 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- Англия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Тугрик 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- Китай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Фунт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- США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Иена 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- Вьетнам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143" y="1688635"/>
            <a:ext cx="6687553" cy="12808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4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«Можно-нельзя»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4561" y="119143"/>
            <a:ext cx="8911687" cy="97267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 понятия или предметы, которые нельзя купить за деньги.</a:t>
            </a:r>
          </a:p>
        </p:txBody>
      </p:sp>
      <p:pic>
        <p:nvPicPr>
          <p:cNvPr id="5" name="Объект 4" descr="https://im0-tub-ru.yandex.net/i?id=1191401450bb8cc8effe1718d365d49e-l&amp;n=1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59" y="1271790"/>
            <a:ext cx="2530441" cy="157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614" y="1657704"/>
            <a:ext cx="2432515" cy="1571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361" y="3615479"/>
            <a:ext cx="3066554" cy="2042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060" y="1313419"/>
            <a:ext cx="2467628" cy="1571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782" y="4262444"/>
            <a:ext cx="2308807" cy="22270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0218" y="2057721"/>
            <a:ext cx="1774090" cy="16582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8870" y="4259428"/>
            <a:ext cx="2637999" cy="17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249" y="1825114"/>
            <a:ext cx="5090764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5.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«Посчитай»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789" y="191314"/>
            <a:ext cx="6305266" cy="163748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тебя есть монета в 10 рублей. Ручка стоит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Какую сдачу тебе должны дать после покупки?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монеты из изображенных на экране ты получишь?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i5.photo.2gis.com/images/branch/6/844424950016105_e18d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54" y="165952"/>
            <a:ext cx="4121244" cy="261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185" y="2261866"/>
            <a:ext cx="1603387" cy="1597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182" y="2261866"/>
            <a:ext cx="1636450" cy="1636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401" y="2261866"/>
            <a:ext cx="1603387" cy="1597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181" y="3898477"/>
            <a:ext cx="157900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1683" y="271717"/>
            <a:ext cx="4909011" cy="128089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-Сколько денег у Алеши?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-Сколько денег у Маши?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 кого больше денег?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76" t="2047" r="21416"/>
          <a:stretch/>
        </p:blipFill>
        <p:spPr>
          <a:xfrm>
            <a:off x="2283359" y="1685358"/>
            <a:ext cx="1208836" cy="1162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044" y="1685358"/>
            <a:ext cx="1162428" cy="1162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321" y="1670870"/>
            <a:ext cx="1195866" cy="1191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533" y="1685358"/>
            <a:ext cx="1195951" cy="11914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359" y="3412880"/>
            <a:ext cx="1194920" cy="1194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044" y="3412880"/>
            <a:ext cx="1194920" cy="1194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047" y="3443363"/>
            <a:ext cx="1164437" cy="11644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8729" y="3412880"/>
            <a:ext cx="1194920" cy="11949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8877" y="3412880"/>
            <a:ext cx="1610536" cy="13700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8876" y="1552607"/>
            <a:ext cx="1471588" cy="130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3236" y="2480205"/>
            <a:ext cx="5718562" cy="128089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415" y="1309437"/>
            <a:ext cx="9007071" cy="2894073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Раунд1.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«Выбери правильный ответ»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6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81" y="1099784"/>
            <a:ext cx="4069411" cy="28791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2090" y="0"/>
            <a:ext cx="10663311" cy="5538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можно сохранить и приумножить свои сбережения?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3518"/>
          <a:stretch/>
        </p:blipFill>
        <p:spPr>
          <a:xfrm>
            <a:off x="4168491" y="3978892"/>
            <a:ext cx="4000436" cy="28791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532" b="3303"/>
          <a:stretch/>
        </p:blipFill>
        <p:spPr>
          <a:xfrm>
            <a:off x="792800" y="1099784"/>
            <a:ext cx="3926537" cy="287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042" y="328689"/>
            <a:ext cx="8911687" cy="12808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какого аппарата выдаётся нам зарплата?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2786" y="3038669"/>
            <a:ext cx="2186742" cy="3622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15" y="1905000"/>
            <a:ext cx="2093223" cy="4142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276" y="1904999"/>
            <a:ext cx="2193336" cy="41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4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674" y="487632"/>
            <a:ext cx="8911687" cy="3238207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Раунд 2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«В гостях у сказки»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8185" y="187382"/>
            <a:ext cx="8911687" cy="128089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какой сказке жадность оставила медвежат без обеда?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5185" y="1080832"/>
            <a:ext cx="2904687" cy="4008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703" y="1335842"/>
            <a:ext cx="2853355" cy="3753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447" y="2593483"/>
            <a:ext cx="2900348" cy="386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0436" y="105494"/>
            <a:ext cx="10304059" cy="150494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какой сказки закопал 5 золотых монет на Поле Чудес в Стране Дураков, чтобы вырастить Золотое дерево? Как его зовут?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163" y="1905000"/>
            <a:ext cx="2222350" cy="3528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439" y="1903570"/>
            <a:ext cx="2564173" cy="3531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229" y="2790675"/>
            <a:ext cx="2352493" cy="38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7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027" y="0"/>
            <a:ext cx="10181230" cy="128089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сказочной героине удалось за нетрудовую денежку сделать выгодную покупку к своему юбилею?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621" y="1151655"/>
            <a:ext cx="3275463" cy="2654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57" y="1119638"/>
            <a:ext cx="2988781" cy="2556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364" y="4081971"/>
            <a:ext cx="3170346" cy="2380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885" y="3938252"/>
            <a:ext cx="424318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4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0745" y="323860"/>
            <a:ext cx="8393373" cy="931734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Раунд 3. «Деньги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государств»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832" y="1464859"/>
            <a:ext cx="7171885" cy="478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725</TotalTime>
  <Words>223</Words>
  <Application>Microsoft Office PowerPoint</Application>
  <PresentationFormat>Широкоэкранный</PresentationFormat>
  <Paragraphs>27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Раунд1.  «Выбери правильный ответ»</vt:lpstr>
      <vt:lpstr>Где можно сохранить и приумножить свои сбережения?</vt:lpstr>
      <vt:lpstr>Из какого аппарата выдаётся нам зарплата?</vt:lpstr>
      <vt:lpstr>Раунд 2  «В гостях у сказки»</vt:lpstr>
      <vt:lpstr>В какой сказке жадность оставила медвежат без обеда?</vt:lpstr>
      <vt:lpstr>Герой какой сказки закопал 5 золотых монет на Поле Чудес в Стране Дураков, чтобы вырастить Золотое дерево? Как его зовут?</vt:lpstr>
      <vt:lpstr>Какой сказочной героине удалось за нетрудовую денежку сделать выгодную покупку к своему юбилею?</vt:lpstr>
      <vt:lpstr>Раунд 3. «Деньги разных государств»</vt:lpstr>
      <vt:lpstr>Определите, к каким государствам принадлежат названия денег. </vt:lpstr>
      <vt:lpstr>Раунд 4. «Можно-нельзя»</vt:lpstr>
      <vt:lpstr>Назовите те понятия или предметы, которые нельзя купить за деньги.</vt:lpstr>
      <vt:lpstr>Раунд 5. «Посчитай»</vt:lpstr>
      <vt:lpstr>У тебя есть монета в 10 рублей. Ручка стоит 7 рублей. Какую сдачу тебе должны дать после покупки?  Какие монеты из изображенных на экране ты получишь?</vt:lpstr>
      <vt:lpstr>-Сколько денег у Алеши? -Сколько денег у Маши? -У кого больше денег?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31</cp:revision>
  <dcterms:created xsi:type="dcterms:W3CDTF">2021-11-14T19:52:02Z</dcterms:created>
  <dcterms:modified xsi:type="dcterms:W3CDTF">2022-08-20T17:56:01Z</dcterms:modified>
</cp:coreProperties>
</file>